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31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4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3899397"/>
          </a:xfrm>
        </p:spPr>
        <p:txBody>
          <a:bodyPr>
            <a:normAutofit fontScale="90000"/>
          </a:bodyPr>
          <a:lstStyle/>
          <a:p>
            <a:r>
              <a:rPr lang="sl-SI" sz="5400" dirty="0" smtClean="0"/>
              <a:t>ŠTUDIJSKI KROŽEK</a:t>
            </a:r>
            <a:br>
              <a:rPr lang="sl-SI" sz="5400" dirty="0" smtClean="0"/>
            </a:br>
            <a:r>
              <a:rPr lang="sl-SI" sz="5400" dirty="0" smtClean="0"/>
              <a:t/>
            </a:r>
            <a:br>
              <a:rPr lang="sl-SI" sz="5400" dirty="0" smtClean="0"/>
            </a:br>
            <a:r>
              <a:rPr lang="sl-SI" sz="7200" dirty="0" smtClean="0"/>
              <a:t>LUTKE v Centru Korak, </a:t>
            </a:r>
            <a:r>
              <a:rPr lang="sl-SI" sz="7200" dirty="0" err="1" smtClean="0"/>
              <a:t>kranj</a:t>
            </a:r>
            <a:r>
              <a:rPr lang="sl-SI" sz="5400" dirty="0" smtClean="0"/>
              <a:t/>
            </a:r>
            <a:br>
              <a:rPr lang="sl-SI" sz="5400" dirty="0" smtClean="0"/>
            </a:br>
            <a:endParaRPr lang="sl-SI" sz="54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74424" y="4026224"/>
            <a:ext cx="8637072" cy="2016768"/>
          </a:xfrm>
        </p:spPr>
        <p:txBody>
          <a:bodyPr/>
          <a:lstStyle/>
          <a:p>
            <a:r>
              <a:rPr lang="sl-SI" dirty="0" smtClean="0"/>
              <a:t>CENTER KORAK 2021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6650" flipH="1">
            <a:off x="165410" y="2848711"/>
            <a:ext cx="4143033" cy="383271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9697">
            <a:off x="8312275" y="721355"/>
            <a:ext cx="4061281" cy="406128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2" y="5878166"/>
            <a:ext cx="1725612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36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838397" y="510321"/>
            <a:ext cx="9291215" cy="1049235"/>
          </a:xfrm>
        </p:spPr>
        <p:txBody>
          <a:bodyPr>
            <a:normAutofit/>
          </a:bodyPr>
          <a:lstStyle/>
          <a:p>
            <a:r>
              <a:rPr lang="sl-SI" sz="3600" dirty="0" smtClean="0"/>
              <a:t>Lutke so …</a:t>
            </a:r>
            <a:endParaRPr lang="sl-SI" sz="36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451580" y="2015732"/>
            <a:ext cx="6910244" cy="3450613"/>
          </a:xfrm>
        </p:spPr>
        <p:txBody>
          <a:bodyPr/>
          <a:lstStyle/>
          <a:p>
            <a:r>
              <a:rPr lang="sl-SI" sz="2800" dirty="0" smtClean="0"/>
              <a:t>Umetno izdelane figure</a:t>
            </a:r>
          </a:p>
          <a:p>
            <a:r>
              <a:rPr lang="sl-SI" sz="2800" dirty="0" smtClean="0"/>
              <a:t>oseba, žival, domišljijsko bitje</a:t>
            </a:r>
          </a:p>
          <a:p>
            <a:r>
              <a:rPr lang="sl-SI" sz="2800" dirty="0" smtClean="0"/>
              <a:t>lutkovno gledališče, televizija, film, izložbene trgovine</a:t>
            </a:r>
          </a:p>
          <a:p>
            <a:r>
              <a:rPr lang="sl-SI" sz="2800" dirty="0" smtClean="0"/>
              <a:t>Premične ali nepremične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823" y="707666"/>
            <a:ext cx="3517385" cy="484361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9" y="5869854"/>
            <a:ext cx="1725612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291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2834173" y="423641"/>
            <a:ext cx="9291215" cy="1049235"/>
          </a:xfrm>
        </p:spPr>
        <p:txBody>
          <a:bodyPr>
            <a:normAutofit/>
          </a:bodyPr>
          <a:lstStyle/>
          <a:p>
            <a:r>
              <a:rPr lang="sl-SI" sz="4000" dirty="0" smtClean="0"/>
              <a:t>premične</a:t>
            </a:r>
            <a:endParaRPr lang="sl-SI" sz="40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15987" y="1718996"/>
            <a:ext cx="5399517" cy="3915941"/>
          </a:xfrm>
        </p:spPr>
        <p:txBody>
          <a:bodyPr/>
          <a:lstStyle/>
          <a:p>
            <a:r>
              <a:rPr lang="sl-SI" sz="3600" dirty="0" smtClean="0"/>
              <a:t>Prstne</a:t>
            </a:r>
          </a:p>
          <a:p>
            <a:r>
              <a:rPr lang="sl-SI" sz="3600" dirty="0" smtClean="0"/>
              <a:t>Ročne</a:t>
            </a:r>
          </a:p>
          <a:p>
            <a:r>
              <a:rPr lang="sl-SI" sz="3600" dirty="0" smtClean="0"/>
              <a:t>Marionete</a:t>
            </a:r>
          </a:p>
          <a:p>
            <a:pPr marL="0" indent="0">
              <a:buNone/>
            </a:pPr>
            <a:r>
              <a:rPr lang="sl-SI" sz="3600" dirty="0" smtClean="0"/>
              <a:t>/ Viseče</a:t>
            </a:r>
          </a:p>
          <a:p>
            <a:r>
              <a:rPr lang="sl-SI" sz="3600" dirty="0" smtClean="0"/>
              <a:t>Senčne</a:t>
            </a:r>
            <a:endParaRPr lang="sl-SI" sz="3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642" y="565980"/>
            <a:ext cx="3098400" cy="506895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836" y="313655"/>
            <a:ext cx="4454056" cy="334054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915" y="3938327"/>
            <a:ext cx="3209897" cy="232946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61" y="5840757"/>
            <a:ext cx="1725612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516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51578" y="351295"/>
            <a:ext cx="9291215" cy="1049235"/>
          </a:xfrm>
        </p:spPr>
        <p:txBody>
          <a:bodyPr/>
          <a:lstStyle/>
          <a:p>
            <a:r>
              <a:rPr lang="sl-SI" dirty="0" smtClean="0"/>
              <a:t>Prstne Luke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590" y="3279912"/>
            <a:ext cx="5766096" cy="323866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526" y="497030"/>
            <a:ext cx="3569370" cy="237958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75" y="351295"/>
            <a:ext cx="3131831" cy="309703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278" y="2978932"/>
            <a:ext cx="3840625" cy="3840625"/>
          </a:xfrm>
          <a:prstGeom prst="rect">
            <a:avLst/>
          </a:prstGeom>
        </p:spPr>
      </p:pic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140" y="1395560"/>
            <a:ext cx="2957131" cy="2957131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9" y="5883956"/>
            <a:ext cx="1725612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388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807" y="3240997"/>
            <a:ext cx="6549904" cy="3617003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37156" y="124453"/>
            <a:ext cx="9291215" cy="1049235"/>
          </a:xfrm>
        </p:spPr>
        <p:txBody>
          <a:bodyPr/>
          <a:lstStyle/>
          <a:p>
            <a:r>
              <a:rPr lang="sl-SI" dirty="0" smtClean="0"/>
              <a:t>Ročne lutke</a:t>
            </a:r>
            <a:endParaRPr lang="sl-SI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88" y="3583207"/>
            <a:ext cx="4502840" cy="327479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5267"/>
            <a:ext cx="3775610" cy="239299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844337"/>
            <a:ext cx="3164619" cy="4013664"/>
          </a:xfrm>
          <a:prstGeom prst="rect">
            <a:avLst/>
          </a:prstGeom>
        </p:spPr>
      </p:pic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379" y="489858"/>
            <a:ext cx="2974029" cy="2052080"/>
          </a:xfr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838" y="1555124"/>
            <a:ext cx="5267952" cy="2411833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601" y="6003926"/>
            <a:ext cx="1725612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062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959" y="763490"/>
            <a:ext cx="4096041" cy="544410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1293" y="494572"/>
            <a:ext cx="4794534" cy="3198172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83384" y="128658"/>
            <a:ext cx="9291215" cy="1049235"/>
          </a:xfrm>
        </p:spPr>
        <p:txBody>
          <a:bodyPr/>
          <a:lstStyle/>
          <a:p>
            <a:r>
              <a:rPr lang="sl-SI" dirty="0" smtClean="0"/>
              <a:t>marionete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459" y="1034770"/>
            <a:ext cx="3369063" cy="2246042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404" y="3485543"/>
            <a:ext cx="4775172" cy="318344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20" y="3280812"/>
            <a:ext cx="2345179" cy="3536991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7" y="5927762"/>
            <a:ext cx="1725612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873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22440" y="627984"/>
            <a:ext cx="9291215" cy="1049235"/>
          </a:xfrm>
        </p:spPr>
        <p:txBody>
          <a:bodyPr/>
          <a:lstStyle/>
          <a:p>
            <a:r>
              <a:rPr lang="sl-SI" dirty="0" smtClean="0"/>
              <a:t>senčne</a:t>
            </a:r>
            <a:endParaRPr lang="sl-SI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18414"/>
            <a:ext cx="8368409" cy="4705899"/>
          </a:xfrm>
          <a:prstGeom prst="rect">
            <a:avLst/>
          </a:prstGeom>
        </p:spPr>
      </p:pic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93" y="10044"/>
            <a:ext cx="3411111" cy="2558333"/>
          </a:xfr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159" y="127661"/>
            <a:ext cx="3490995" cy="2323098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491" y="2483914"/>
            <a:ext cx="3674333" cy="4294573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92" y="5954939"/>
            <a:ext cx="1725612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16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err="1"/>
              <a:t>Hobey</a:t>
            </a:r>
            <a:r>
              <a:rPr lang="sl-SI" b="1" dirty="0"/>
              <a:t> Ford</a:t>
            </a:r>
            <a:br>
              <a:rPr lang="sl-SI" b="1" dirty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493199" y="1983926"/>
            <a:ext cx="9291215" cy="3450613"/>
          </a:xfrm>
        </p:spPr>
        <p:txBody>
          <a:bodyPr/>
          <a:lstStyle/>
          <a:p>
            <a:r>
              <a:rPr lang="sl-SI" dirty="0"/>
              <a:t>https://www.youtube.com/watch?v=V2clNdbwPYw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988" y="2989689"/>
            <a:ext cx="4420395" cy="3208351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34" y="5875792"/>
            <a:ext cx="1725612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065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TM10001114[[fn=Galerija]]</Template>
  <TotalTime>209</TotalTime>
  <Words>47</Words>
  <Application>Microsoft Office PowerPoint</Application>
  <PresentationFormat>Po meri</PresentationFormat>
  <Paragraphs>21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9" baseType="lpstr">
      <vt:lpstr>Gallery</vt:lpstr>
      <vt:lpstr>ŠTUDIJSKI KROŽEK  LUTKE v Centru Korak, kranj </vt:lpstr>
      <vt:lpstr>Lutke so …</vt:lpstr>
      <vt:lpstr>premične</vt:lpstr>
      <vt:lpstr>Prstne Luke</vt:lpstr>
      <vt:lpstr>Ročne lutke</vt:lpstr>
      <vt:lpstr>marionete</vt:lpstr>
      <vt:lpstr>senčne</vt:lpstr>
      <vt:lpstr>Hobey Ford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ŠTUDIJSKI KROŽEK  LUTKE</dc:title>
  <dc:creator>Lenovo</dc:creator>
  <cp:lastModifiedBy>Marjan</cp:lastModifiedBy>
  <cp:revision>12</cp:revision>
  <dcterms:created xsi:type="dcterms:W3CDTF">2021-09-15T20:40:19Z</dcterms:created>
  <dcterms:modified xsi:type="dcterms:W3CDTF">2021-11-30T07:28:37Z</dcterms:modified>
</cp:coreProperties>
</file>