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800" dirty="0" smtClean="0"/>
              <a:t>Senčne lutke</a:t>
            </a:r>
            <a:endParaRPr lang="sl-SI" sz="8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sz="3200" dirty="0" smtClean="0"/>
              <a:t>ŠTUDIJSKI KROŽEK </a:t>
            </a:r>
            <a:r>
              <a:rPr lang="sl-SI" sz="3200" dirty="0" smtClean="0"/>
              <a:t>2021, CENTER Korak, </a:t>
            </a:r>
            <a:r>
              <a:rPr lang="sl-SI" sz="3200" dirty="0" err="1" smtClean="0"/>
              <a:t>kranj</a:t>
            </a:r>
            <a:endParaRPr lang="sl-SI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3" y="5681084"/>
            <a:ext cx="2015218" cy="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9" y="2015732"/>
            <a:ext cx="6725469" cy="4153840"/>
          </a:xfrm>
        </p:spPr>
        <p:txBody>
          <a:bodyPr>
            <a:normAutofit/>
          </a:bodyPr>
          <a:lstStyle/>
          <a:p>
            <a:r>
              <a:rPr lang="sl-SI" dirty="0" smtClean="0"/>
              <a:t>Segajo najdlje v zgodovino </a:t>
            </a:r>
          </a:p>
          <a:p>
            <a:r>
              <a:rPr lang="sl-SI" dirty="0"/>
              <a:t>Jamske slike </a:t>
            </a:r>
          </a:p>
          <a:p>
            <a:r>
              <a:rPr lang="pl-PL" dirty="0" smtClean="0"/>
              <a:t>1200 </a:t>
            </a:r>
            <a:r>
              <a:rPr lang="pl-PL" dirty="0"/>
              <a:t>do 500 pr.n.št. na Indonezijskih otokih. </a:t>
            </a:r>
          </a:p>
          <a:p>
            <a:r>
              <a:rPr lang="sl-SI" dirty="0" smtClean="0"/>
              <a:t>»</a:t>
            </a:r>
            <a:r>
              <a:rPr lang="sl-SI" dirty="0" err="1" smtClean="0"/>
              <a:t>wajanga</a:t>
            </a:r>
            <a:r>
              <a:rPr lang="sl-SI" dirty="0" smtClean="0"/>
              <a:t>«  izhaja iz besede </a:t>
            </a:r>
            <a:r>
              <a:rPr lang="sl-SI" dirty="0" err="1"/>
              <a:t>bayang</a:t>
            </a:r>
            <a:r>
              <a:rPr lang="sl-SI" dirty="0"/>
              <a:t>- </a:t>
            </a:r>
            <a:r>
              <a:rPr lang="sl-SI" dirty="0" err="1"/>
              <a:t>bayang</a:t>
            </a:r>
            <a:r>
              <a:rPr lang="sl-SI" dirty="0"/>
              <a:t>, ki pomeni </a:t>
            </a:r>
            <a:r>
              <a:rPr lang="sl-SI" dirty="0" smtClean="0"/>
              <a:t>senco</a:t>
            </a:r>
          </a:p>
          <a:p>
            <a:r>
              <a:rPr lang="sl-SI" dirty="0" smtClean="0"/>
              <a:t>Predstave ponoči </a:t>
            </a:r>
          </a:p>
          <a:p>
            <a:r>
              <a:rPr lang="sl-SI" dirty="0" smtClean="0"/>
              <a:t>Lutke narejene iz pobarvanega usnja</a:t>
            </a:r>
          </a:p>
          <a:p>
            <a:r>
              <a:rPr lang="sl-SI" dirty="0" err="1" smtClean="0"/>
              <a:t>Dalang</a:t>
            </a:r>
            <a:r>
              <a:rPr lang="sl-SI" dirty="0" smtClean="0"/>
              <a:t> – glavni lutkar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2" y="0"/>
            <a:ext cx="3873908" cy="25395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2" y="2574547"/>
            <a:ext cx="3873908" cy="21790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92" y="4788605"/>
            <a:ext cx="3873908" cy="20693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" y="5822016"/>
            <a:ext cx="1729467" cy="8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4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97853"/>
          </a:xfrm>
        </p:spPr>
        <p:txBody>
          <a:bodyPr/>
          <a:lstStyle/>
          <a:p>
            <a:r>
              <a:rPr lang="sl-SI" dirty="0" smtClean="0"/>
              <a:t>lastnostni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80" y="2015732"/>
            <a:ext cx="4549827" cy="4069758"/>
          </a:xfrm>
        </p:spPr>
        <p:txBody>
          <a:bodyPr>
            <a:normAutofit/>
          </a:bodyPr>
          <a:lstStyle/>
          <a:p>
            <a:r>
              <a:rPr lang="sl-SI" dirty="0"/>
              <a:t>SENCA: igra s svetlobo </a:t>
            </a:r>
            <a:endParaRPr lang="sl-SI" dirty="0" smtClean="0"/>
          </a:p>
          <a:p>
            <a:r>
              <a:rPr lang="it-IT" dirty="0" err="1" smtClean="0"/>
              <a:t>nestalne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it-IT" dirty="0" err="1" smtClean="0"/>
              <a:t>neresnične</a:t>
            </a:r>
            <a:endParaRPr lang="sl-SI" dirty="0"/>
          </a:p>
          <a:p>
            <a:r>
              <a:rPr lang="sl-SI" dirty="0" smtClean="0"/>
              <a:t>skrivnostne, mistične </a:t>
            </a:r>
            <a:r>
              <a:rPr lang="sl-SI" dirty="0"/>
              <a:t>in </a:t>
            </a:r>
            <a:r>
              <a:rPr lang="sl-SI" dirty="0" smtClean="0"/>
              <a:t>neukrotljive</a:t>
            </a:r>
            <a:endParaRPr lang="sl-SI" dirty="0"/>
          </a:p>
          <a:p>
            <a:r>
              <a:rPr lang="sl-SI" dirty="0" smtClean="0"/>
              <a:t>Ploska </a:t>
            </a:r>
            <a:r>
              <a:rPr lang="sl-SI" dirty="0"/>
              <a:t>– 2 dimenziji:  višina in </a:t>
            </a:r>
            <a:r>
              <a:rPr lang="sl-SI" dirty="0" smtClean="0"/>
              <a:t>širina</a:t>
            </a:r>
          </a:p>
          <a:p>
            <a:r>
              <a:rPr lang="sl-SI" dirty="0" smtClean="0"/>
              <a:t>Gibljive ali negibljive </a:t>
            </a:r>
          </a:p>
          <a:p>
            <a:r>
              <a:rPr lang="sl-SI" dirty="0" smtClean="0"/>
              <a:t>Propustne in nepropustne </a:t>
            </a:r>
            <a:endParaRPr lang="sl-SI" dirty="0"/>
          </a:p>
          <a:p>
            <a:r>
              <a:rPr lang="sl-SI" dirty="0"/>
              <a:t>Potrebujemo svetlobo in nekaj kar senco ustvarja</a:t>
            </a:r>
          </a:p>
          <a:p>
            <a:endParaRPr lang="sl-SI" b="1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63" y="2015732"/>
            <a:ext cx="5426344" cy="406975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51" y="74579"/>
            <a:ext cx="3938257" cy="17412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2" y="5794149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9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604823"/>
            <a:ext cx="9603275" cy="1049235"/>
          </a:xfrm>
        </p:spPr>
        <p:txBody>
          <a:bodyPr/>
          <a:lstStyle/>
          <a:p>
            <a:pPr algn="ctr"/>
            <a:r>
              <a:rPr lang="sl-SI" dirty="0" smtClean="0"/>
              <a:t>materiali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80" y="1427153"/>
            <a:ext cx="3751042" cy="3450613"/>
          </a:xfrm>
        </p:spPr>
        <p:txBody>
          <a:bodyPr/>
          <a:lstStyle/>
          <a:p>
            <a:pPr marL="0" indent="0">
              <a:buNone/>
            </a:pPr>
            <a:r>
              <a:rPr lang="sl-SI" u="sng" dirty="0" smtClean="0"/>
              <a:t>PROSOJNI: </a:t>
            </a:r>
          </a:p>
          <a:p>
            <a:r>
              <a:rPr lang="sl-SI" dirty="0" smtClean="0"/>
              <a:t>svila, plastična folija, .. </a:t>
            </a:r>
          </a:p>
          <a:p>
            <a:r>
              <a:rPr lang="sl-SI" dirty="0"/>
              <a:t>b</a:t>
            </a:r>
            <a:r>
              <a:rPr lang="sl-SI" dirty="0" smtClean="0"/>
              <a:t>arvna senca na platnu</a:t>
            </a:r>
          </a:p>
          <a:p>
            <a:r>
              <a:rPr lang="sl-SI" dirty="0" smtClean="0"/>
              <a:t>Pobarvana s tuši in naravnimi barvami </a:t>
            </a:r>
          </a:p>
          <a:p>
            <a:endParaRPr lang="sl-SI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7303812" y="1427152"/>
            <a:ext cx="375104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sl-SI" u="sng" dirty="0" smtClean="0"/>
              <a:t>NEPROSOJNI: </a:t>
            </a:r>
          </a:p>
          <a:p>
            <a:pPr algn="r"/>
            <a:r>
              <a:rPr lang="sl-SI" dirty="0" smtClean="0"/>
              <a:t>Papir, karton, …</a:t>
            </a:r>
          </a:p>
          <a:p>
            <a:pPr algn="r"/>
            <a:r>
              <a:rPr lang="sl-SI" dirty="0" smtClean="0"/>
              <a:t>črna senca na platnu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6" y="3938416"/>
            <a:ext cx="4238086" cy="281889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86" y="3394841"/>
            <a:ext cx="5043702" cy="33624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7" y="5954939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Kako nastanejo senčne lutke 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/>
              <a:t>https://vimeo.com/124283451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87" y="2798094"/>
            <a:ext cx="4986120" cy="332569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2" y="5843134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Miklavž, božič, novo leto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11" y="1514755"/>
            <a:ext cx="7606106" cy="510243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71" y="1329136"/>
            <a:ext cx="9627586" cy="54079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14" y="1329136"/>
            <a:ext cx="8953500" cy="5638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883056"/>
            <a:ext cx="17256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137</TotalTime>
  <Words>128</Words>
  <Application>Microsoft Office PowerPoint</Application>
  <PresentationFormat>Po meri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Gallery</vt:lpstr>
      <vt:lpstr>Senčne lutke</vt:lpstr>
      <vt:lpstr>zgodovina</vt:lpstr>
      <vt:lpstr>lastnostni</vt:lpstr>
      <vt:lpstr>materiali</vt:lpstr>
      <vt:lpstr>Kako nastanejo senčne lutke ?</vt:lpstr>
      <vt:lpstr>Miklavž, božič, novo leto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Senčne lutke</dc:title>
  <dc:creator>Admin</dc:creator>
  <cp:lastModifiedBy>Marjan</cp:lastModifiedBy>
  <cp:revision>13</cp:revision>
  <dcterms:created xsi:type="dcterms:W3CDTF">2021-09-22T09:37:36Z</dcterms:created>
  <dcterms:modified xsi:type="dcterms:W3CDTF">2021-11-30T07:26:46Z</dcterms:modified>
</cp:coreProperties>
</file>